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hyperlink" Target="#slide=id.g2950759ee3_0_2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#slide=id.g2950759ee3_0_7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hyperlink" Target="#slide=id.g2950759ee3_0_12" TargetMode="External"/><Relationship Id="rId5" Type="http://schemas.openxmlformats.org/officeDocument/2006/relationships/hyperlink" Target="#slide=id.g2950759ee3_0_17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hyperlink" Target="#slide=id.g2950759ee3_0_7" TargetMode="External"/><Relationship Id="rId5" Type="http://schemas.openxmlformats.org/officeDocument/2006/relationships/hyperlink" Target="#slide=id.g2950759ee3_0_17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hyperlink" Target="#slide=id.g2950759ee3_0_7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ome.png"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904"/>
            <a:ext cx="9144001" cy="471925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>
            <a:hlinkClick r:id="rId4"/>
          </p:cNvPr>
          <p:cNvSpPr txBox="1"/>
          <p:nvPr/>
        </p:nvSpPr>
        <p:spPr>
          <a:xfrm>
            <a:off x="3766750" y="1861350"/>
            <a:ext cx="13218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ome-search.png"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249"/>
            <a:ext cx="9143999" cy="4729423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Shape 61">
            <a:hlinkClick r:id="rId4"/>
          </p:cNvPr>
          <p:cNvSpPr txBox="1"/>
          <p:nvPr/>
        </p:nvSpPr>
        <p:spPr>
          <a:xfrm>
            <a:off x="5121475" y="1817300"/>
            <a:ext cx="2754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ayout-grid.png"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693"/>
            <a:ext cx="9144001" cy="47125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>
            <a:hlinkClick r:id="rId4"/>
          </p:cNvPr>
          <p:cNvSpPr txBox="1"/>
          <p:nvPr/>
        </p:nvSpPr>
        <p:spPr>
          <a:xfrm>
            <a:off x="7280200" y="550700"/>
            <a:ext cx="4626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>
            <a:hlinkClick r:id="rId5"/>
          </p:cNvPr>
          <p:cNvSpPr txBox="1"/>
          <p:nvPr/>
        </p:nvSpPr>
        <p:spPr>
          <a:xfrm>
            <a:off x="7742800" y="545300"/>
            <a:ext cx="484500" cy="4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ayout-carrousel.png"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5" y="0"/>
            <a:ext cx="9135124" cy="47045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>
            <a:hlinkClick r:id="rId4"/>
          </p:cNvPr>
          <p:cNvSpPr txBox="1"/>
          <p:nvPr/>
        </p:nvSpPr>
        <p:spPr>
          <a:xfrm>
            <a:off x="6707475" y="517650"/>
            <a:ext cx="4956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>
            <a:hlinkClick r:id="rId5"/>
          </p:cNvPr>
          <p:cNvSpPr txBox="1"/>
          <p:nvPr/>
        </p:nvSpPr>
        <p:spPr>
          <a:xfrm>
            <a:off x="7775825" y="550700"/>
            <a:ext cx="451500" cy="3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ayout-fullscreen.png"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"/>
            <a:ext cx="9144000" cy="4702437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>
            <a:hlinkClick r:id="rId4"/>
          </p:cNvPr>
          <p:cNvSpPr txBox="1"/>
          <p:nvPr/>
        </p:nvSpPr>
        <p:spPr>
          <a:xfrm>
            <a:off x="8811125" y="11025"/>
            <a:ext cx="333000" cy="3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